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2BBF"/>
    <a:srgbClr val="FF9999"/>
    <a:srgbClr val="D6A856"/>
    <a:srgbClr val="B6852C"/>
    <a:srgbClr val="FAD9C2"/>
    <a:srgbClr val="E7E327"/>
    <a:srgbClr val="F8CCAE"/>
    <a:srgbClr val="D29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7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0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5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7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6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4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94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7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5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3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00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F:\Для Тихововй\123\абстракция-фон-png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53402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F:\Для Тихововй\123\абстракция-фон-png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68966" y="0"/>
            <a:ext cx="5623034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862" y="1386616"/>
            <a:ext cx="10515600" cy="1325563"/>
          </a:xfrm>
        </p:spPr>
        <p:txBody>
          <a:bodyPr/>
          <a:lstStyle/>
          <a:p>
            <a:pPr algn="ctr"/>
            <a:r>
              <a:rPr lang="ru-RU" sz="6600" dirty="0" smtClean="0">
                <a:gradFill flip="none" rotWithShape="1">
                  <a:gsLst>
                    <a:gs pos="0">
                      <a:srgbClr val="DD2BBF">
                        <a:tint val="66000"/>
                        <a:satMod val="160000"/>
                      </a:srgbClr>
                    </a:gs>
                    <a:gs pos="50000">
                      <a:srgbClr val="DD2BBF">
                        <a:tint val="44500"/>
                        <a:satMod val="160000"/>
                      </a:srgbClr>
                    </a:gs>
                    <a:gs pos="100000">
                      <a:srgbClr val="DD2BBF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_BentTitul" panose="04040905080802020502" pitchFamily="82" charset="-52"/>
              </a:rPr>
              <a:t>Название события</a:t>
            </a:r>
            <a:endParaRPr lang="ru-RU" sz="6600" dirty="0">
              <a:gradFill flip="none" rotWithShape="1">
                <a:gsLst>
                  <a:gs pos="0">
                    <a:srgbClr val="DD2BBF">
                      <a:tint val="66000"/>
                      <a:satMod val="160000"/>
                    </a:srgbClr>
                  </a:gs>
                  <a:gs pos="50000">
                    <a:srgbClr val="DD2BBF">
                      <a:tint val="44500"/>
                      <a:satMod val="160000"/>
                    </a:srgbClr>
                  </a:gs>
                  <a:gs pos="100000">
                    <a:srgbClr val="DD2BBF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_BentTitul" panose="04040905080802020502" pitchFamily="82" charset="-52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91862" y="258306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gradFill flip="none" rotWithShape="1">
                  <a:gsLst>
                    <a:gs pos="0">
                      <a:srgbClr val="7030A0">
                        <a:tint val="66000"/>
                        <a:satMod val="160000"/>
                      </a:srgbClr>
                    </a:gs>
                    <a:gs pos="50000">
                      <a:srgbClr val="7030A0">
                        <a:tint val="44500"/>
                        <a:satMod val="160000"/>
                      </a:srgbClr>
                    </a:gs>
                    <a:gs pos="100000">
                      <a:srgbClr val="7030A0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_BentTitul" panose="04040905080802020502" pitchFamily="82" charset="-52"/>
              </a:rPr>
              <a:t>Место и </a:t>
            </a:r>
            <a:r>
              <a:rPr lang="ru-RU" sz="3600" dirty="0" smtClean="0">
                <a:gradFill flip="none" rotWithShape="1">
                  <a:gsLst>
                    <a:gs pos="0">
                      <a:srgbClr val="7030A0">
                        <a:tint val="66000"/>
                        <a:satMod val="160000"/>
                      </a:srgbClr>
                    </a:gs>
                    <a:gs pos="50000">
                      <a:srgbClr val="7030A0">
                        <a:tint val="44500"/>
                        <a:satMod val="160000"/>
                      </a:srgbClr>
                    </a:gs>
                    <a:gs pos="100000">
                      <a:srgbClr val="7030A0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_BentTitul" panose="04040905080802020502" pitchFamily="82" charset="-52"/>
              </a:rPr>
              <a:t>время проведения</a:t>
            </a:r>
            <a:endParaRPr lang="ru-RU" sz="3600" dirty="0"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_BentTitul" panose="04040905080802020502" pitchFamily="82" charset="-52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45127" y="40103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_BentTitul" panose="04040905080802020502" pitchFamily="82" charset="-52"/>
              </a:rPr>
              <a:t>Описание</a:t>
            </a:r>
            <a:endParaRPr lang="ru-RU" sz="3600" dirty="0"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_BentTitul" panose="04040905080802020502" pitchFamily="82" charset="-52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31741" y="30526"/>
            <a:ext cx="71049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_BentTitul" panose="04040905080802020502" pitchFamily="82" charset="-52"/>
              </a:rPr>
              <a:t>Название образовательной </a:t>
            </a:r>
          </a:p>
          <a:p>
            <a:pPr algn="ctr"/>
            <a:r>
              <a:rPr lang="ru-RU" sz="2800" dirty="0" smtClean="0"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_BentTitul" panose="04040905080802020502" pitchFamily="82" charset="-52"/>
              </a:rPr>
              <a:t>организации</a:t>
            </a:r>
            <a:endParaRPr lang="ru-RU" sz="2800" dirty="0"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_BentTitul" panose="04040905080802020502" pitchFamily="82" charset="-52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026507" y="61052"/>
            <a:ext cx="24054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_BentTitul" panose="04040905080802020502" pitchFamily="82" charset="-52"/>
              </a:rPr>
              <a:t>Логотип</a:t>
            </a:r>
            <a:endParaRPr lang="ru-RU" sz="3600" dirty="0"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a_BentTitul" panose="04040905080802020502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02203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11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a_BentTitul</vt:lpstr>
      <vt:lpstr>Arial</vt:lpstr>
      <vt:lpstr>Calibri</vt:lpstr>
      <vt:lpstr>Calibri Light</vt:lpstr>
      <vt:lpstr>Тема Office</vt:lpstr>
      <vt:lpstr>Название события</vt:lpstr>
    </vt:vector>
  </TitlesOfParts>
  <Company>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Дарья В. Костина</dc:creator>
  <cp:lastModifiedBy>User</cp:lastModifiedBy>
  <cp:revision>17</cp:revision>
  <dcterms:created xsi:type="dcterms:W3CDTF">2019-06-07T06:26:08Z</dcterms:created>
  <dcterms:modified xsi:type="dcterms:W3CDTF">2019-06-07T14:35:10Z</dcterms:modified>
</cp:coreProperties>
</file>